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0" autoAdjust="0"/>
  </p:normalViewPr>
  <p:slideViewPr>
    <p:cSldViewPr snapToGrid="0">
      <p:cViewPr varScale="1">
        <p:scale>
          <a:sx n="102" d="100"/>
          <a:sy n="102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A68E04-63D3-4F04-B84B-6B426C2A311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61123B-8FB2-45D4-B925-AFA8435BB89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18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8E04-63D3-4F04-B84B-6B426C2A311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123B-8FB2-45D4-B925-AFA8435BB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5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8E04-63D3-4F04-B84B-6B426C2A311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123B-8FB2-45D4-B925-AFA8435BB89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4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8E04-63D3-4F04-B84B-6B426C2A311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123B-8FB2-45D4-B925-AFA8435BB89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991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8E04-63D3-4F04-B84B-6B426C2A311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123B-8FB2-45D4-B925-AFA8435BB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48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8E04-63D3-4F04-B84B-6B426C2A311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123B-8FB2-45D4-B925-AFA8435BB89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228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8E04-63D3-4F04-B84B-6B426C2A311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123B-8FB2-45D4-B925-AFA8435BB89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707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8E04-63D3-4F04-B84B-6B426C2A311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123B-8FB2-45D4-B925-AFA8435BB89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97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8E04-63D3-4F04-B84B-6B426C2A311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123B-8FB2-45D4-B925-AFA8435BB89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21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8E04-63D3-4F04-B84B-6B426C2A311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123B-8FB2-45D4-B925-AFA8435BB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47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8E04-63D3-4F04-B84B-6B426C2A311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123B-8FB2-45D4-B925-AFA8435BB89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36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8E04-63D3-4F04-B84B-6B426C2A311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123B-8FB2-45D4-B925-AFA8435BB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89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8E04-63D3-4F04-B84B-6B426C2A311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123B-8FB2-45D4-B925-AFA8435BB89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19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8E04-63D3-4F04-B84B-6B426C2A311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123B-8FB2-45D4-B925-AFA8435BB89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84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8E04-63D3-4F04-B84B-6B426C2A311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123B-8FB2-45D4-B925-AFA8435BB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7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8E04-63D3-4F04-B84B-6B426C2A311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123B-8FB2-45D4-B925-AFA8435BB89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45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8E04-63D3-4F04-B84B-6B426C2A311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123B-8FB2-45D4-B925-AFA8435BB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6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A68E04-63D3-4F04-B84B-6B426C2A311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61123B-8FB2-45D4-B925-AFA8435BB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8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2554664"/>
            <a:ext cx="6815669" cy="1225484"/>
          </a:xfrm>
        </p:spPr>
        <p:txBody>
          <a:bodyPr>
            <a:noAutofit/>
          </a:bodyPr>
          <a:lstStyle/>
          <a:p>
            <a:r>
              <a:rPr lang="ru-RU" sz="4000" dirty="0"/>
              <a:t>ТВОРЧЕСКИЙ КЛУБ</a:t>
            </a:r>
            <a:br>
              <a:rPr lang="ru-RU" sz="4000" dirty="0"/>
            </a:br>
            <a:r>
              <a:rPr lang="ru-RU" sz="4000" cap="all" dirty="0"/>
              <a:t>"НАВСТРЕЧУ ДРУГ ДРУГУ"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4945405" y="4600280"/>
            <a:ext cx="6815669" cy="65149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Выполнил: ученица 10 класса "В"</a:t>
            </a:r>
          </a:p>
          <a:p>
            <a:r>
              <a:rPr lang="ru-RU" dirty="0"/>
              <a:t> </a:t>
            </a:r>
            <a:r>
              <a:rPr lang="ru-RU" dirty="0" err="1"/>
              <a:t>Шкуро</a:t>
            </a:r>
            <a:r>
              <a:rPr lang="ru-RU" dirty="0"/>
              <a:t> Юлия Алексеевна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4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891" y="2818614"/>
            <a:ext cx="9601196" cy="291288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/>
              <a:t>Актуальность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 В мире современных технологий мы все больше времени проводим за компьютером, планшетом, телефоном, и в результате нам совсем не хватает времени для простого человеческого общения. Не говоря уже о том, что при необходимости выступления перед аудиторией мы каждый раз испытываем страх, смущение. Общество же ждет выпускников, умеющих презентовать себя, красиво говорить, находить общий язык с представителями разных поколений. Но как избавиться от своих комплексов? Как стать личностью, уверенной в своих суждениях? Как помочь подрастающему поколению избежать этой проблемы?  Решению этих вопросов и будет посвящен мой проект.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15" y="9427"/>
            <a:ext cx="8870623" cy="2007909"/>
          </a:xfrm>
        </p:spPr>
      </p:pic>
    </p:spTree>
    <p:extLst>
      <p:ext uri="{BB962C8B-B14F-4D97-AF65-F5344CB8AC3E}">
        <p14:creationId xmlns:p14="http://schemas.microsoft.com/office/powerpoint/2010/main" val="16480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181" y="1623153"/>
            <a:ext cx="7716623" cy="4966182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4000" dirty="0" smtClean="0"/>
              <a:t>Цель</a:t>
            </a:r>
            <a:br>
              <a:rPr lang="ru-RU" sz="4000" dirty="0" smtClean="0"/>
            </a:br>
            <a:r>
              <a:rPr lang="ru-RU" sz="4000" dirty="0" smtClean="0"/>
              <a:t>Создать </a:t>
            </a:r>
            <a:r>
              <a:rPr lang="ru-RU" sz="4000" dirty="0"/>
              <a:t>творческий клуб, в котором дети (пятиклассники) в игровой форме будут обучаться языковым нормам, правилам презентации, основам актёрского мастерства.</a:t>
            </a:r>
            <a:br>
              <a:rPr lang="ru-RU" sz="4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573" y="599038"/>
            <a:ext cx="2965767" cy="5826636"/>
          </a:xfrm>
        </p:spPr>
      </p:pic>
    </p:spTree>
    <p:extLst>
      <p:ext uri="{BB962C8B-B14F-4D97-AF65-F5344CB8AC3E}">
        <p14:creationId xmlns:p14="http://schemas.microsoft.com/office/powerpoint/2010/main" val="9535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206" y="207390"/>
            <a:ext cx="9601196" cy="6381946"/>
          </a:xfrm>
        </p:spPr>
        <p:txBody>
          <a:bodyPr>
            <a:noAutofit/>
          </a:bodyPr>
          <a:lstStyle/>
          <a:p>
            <a:pPr lvl="0"/>
            <a:r>
              <a:rPr lang="ru-RU" sz="4000" dirty="0" smtClean="0"/>
              <a:t>Задачи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1)Определиться </a:t>
            </a:r>
            <a:r>
              <a:rPr lang="ru-RU" sz="2800" dirty="0"/>
              <a:t>с возрастной категорией обучающихся.</a:t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2)Собрать </a:t>
            </a:r>
            <a:r>
              <a:rPr lang="ru-RU" sz="2800" dirty="0"/>
              <a:t>обучающихся, которым будет интересно не только познавать, но и общаться друг с другом.</a:t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3)Подобрать </a:t>
            </a:r>
            <a:r>
              <a:rPr lang="ru-RU" sz="2800" dirty="0"/>
              <a:t>занимательный материал, направленный на развитие коммуникативных, творческих способностей обучающихся, на основе которого разработать планы занятий.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923" t="-1157" r="77923" b="1157"/>
          <a:stretch/>
        </p:blipFill>
        <p:spPr>
          <a:xfrm>
            <a:off x="4345757" y="412264"/>
            <a:ext cx="7227217" cy="201042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8" t="5725" r="-73338" b="-5725"/>
          <a:stretch/>
        </p:blipFill>
        <p:spPr>
          <a:xfrm>
            <a:off x="619026" y="3930977"/>
            <a:ext cx="6300248" cy="2444059"/>
          </a:xfrm>
        </p:spPr>
      </p:pic>
    </p:spTree>
    <p:extLst>
      <p:ext uri="{BB962C8B-B14F-4D97-AF65-F5344CB8AC3E}">
        <p14:creationId xmlns:p14="http://schemas.microsoft.com/office/powerpoint/2010/main" val="21741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rot="10800000" flipV="1">
            <a:off x="650449" y="980388"/>
            <a:ext cx="4449452" cy="5250730"/>
          </a:xfrm>
        </p:spPr>
        <p:txBody>
          <a:bodyPr>
            <a:normAutofit/>
          </a:bodyPr>
          <a:lstStyle/>
          <a:p>
            <a:r>
              <a:rPr lang="ru-RU" sz="2800" dirty="0"/>
              <a:t>Я назвала свой клуб «Навстречу друг другу», потому что деятельность моего клуба </a:t>
            </a:r>
            <a:r>
              <a:rPr lang="ru-RU" sz="2800" dirty="0" smtClean="0"/>
              <a:t>направлена </a:t>
            </a:r>
            <a:r>
              <a:rPr lang="ru-RU" sz="2800" dirty="0"/>
              <a:t>на раскрепощение, на развитие умения подбирать нужные и понятные собеседнику слова, умения достойно выступать перед публикой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7740" y="641022"/>
            <a:ext cx="4609707" cy="545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72" y="707011"/>
            <a:ext cx="4524866" cy="5637228"/>
          </a:xfrm>
        </p:spPr>
        <p:txBody>
          <a:bodyPr>
            <a:normAutofit/>
          </a:bodyPr>
          <a:lstStyle/>
          <a:p>
            <a:r>
              <a:rPr lang="ru-RU" sz="2000" dirty="0"/>
              <a:t>Идея </a:t>
            </a:r>
            <a:r>
              <a:rPr lang="ru-RU" sz="2000" dirty="0" smtClean="0"/>
              <a:t>создания </a:t>
            </a:r>
            <a:r>
              <a:rPr lang="ru-RU" sz="2000" dirty="0"/>
              <a:t>клуба появилась не просто так. Будучи старшеклассницей, я ощущаю дефицит в общении со сверстниками, более того, я замечаю, как все сложнее мне выступать перед одноклассниками. А ведь я планирую стать журналистом! Вот я и решила создать клуб, который поможет мне развивать речь, манеру общения, поможет находить общий язык с детьми, обладающими непредсказуемым характером и стилем поведения.  Таким образом, мой клуб поможет не только обучающимся пятых классов, но и мне самой.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8439" y="707011"/>
            <a:ext cx="6221690" cy="510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иски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err="1" smtClean="0"/>
              <a:t>Актировки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Решение: перенос запланированного собрания на следующую неделю.</a:t>
            </a:r>
          </a:p>
          <a:p>
            <a:pPr lvl="0"/>
            <a:r>
              <a:rPr lang="ru-RU" dirty="0"/>
              <a:t>Н</a:t>
            </a:r>
            <a:r>
              <a:rPr lang="ru-RU" dirty="0" smtClean="0"/>
              <a:t>ежелание </a:t>
            </a:r>
            <a:r>
              <a:rPr lang="ru-RU" dirty="0"/>
              <a:t>детей посещать занятия</a:t>
            </a:r>
          </a:p>
          <a:p>
            <a:pPr marL="0" indent="0">
              <a:buNone/>
            </a:pPr>
            <a:r>
              <a:rPr lang="ru-RU" dirty="0"/>
              <a:t>Решение: проведение занятий в интересной для детей форме.</a:t>
            </a:r>
          </a:p>
          <a:p>
            <a:pPr lvl="0"/>
            <a:r>
              <a:rPr lang="ru-RU" dirty="0"/>
              <a:t>Б</a:t>
            </a:r>
            <a:r>
              <a:rPr lang="ru-RU" dirty="0" smtClean="0"/>
              <a:t>олезнь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Решение: попросить заместителя провести собрание вместо меня.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0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551" y="669303"/>
            <a:ext cx="9601196" cy="4930218"/>
          </a:xfrm>
        </p:spPr>
        <p:txBody>
          <a:bodyPr>
            <a:noAutofit/>
          </a:bodyPr>
          <a:lstStyle/>
          <a:p>
            <a:r>
              <a:rPr lang="ru-RU" sz="2400" dirty="0"/>
              <a:t>У меня, например, когда я был маленьким, было три любимых игрушки: громадный резиновый крокодил по имени Гена, маленькая пластмассовая кукла Галя и неуклюжий плюшевый зверёк со странным названием — Чебурашка.</a:t>
            </a:r>
            <a:br>
              <a:rPr lang="ru-RU" sz="2400" dirty="0"/>
            </a:br>
            <a:r>
              <a:rPr lang="ru-RU" sz="2400" dirty="0"/>
              <a:t>Чебурашку сделали на игрушечной фабрике, но сделали так плохо, что невозможно было сказать, кто же он такой: заяц, собака, кошка или вообще австралийский кенгуру? Глаза у него были большие и жёлтые, как у филина, голова круглая, заячья, а хвост коротенький и пушистый, такой, какой бывает обычно у маленьких медвежат.</a:t>
            </a:r>
            <a:br>
              <a:rPr lang="ru-RU" sz="2400" dirty="0"/>
            </a:br>
            <a:r>
              <a:rPr lang="ru-RU" sz="2400" dirty="0"/>
              <a:t>Мои родители утверждали, что Чебурашка — это неизвестный науке зверь, который водится в жарких тропических лесах.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010" y="4516224"/>
            <a:ext cx="1700016" cy="1700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1668" t="21" r="80381" b="67797"/>
          <a:stretch/>
        </p:blipFill>
        <p:spPr>
          <a:xfrm>
            <a:off x="487052" y="4496586"/>
            <a:ext cx="1794235" cy="17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6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91852"/>
            <a:ext cx="9601196" cy="5693789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3100" dirty="0"/>
              <a:t>В течение года я реализовывала свой проект «Навстречу друг другу». Мне удалось сохранять интерес ребят на протяжении всего учебного года. Они с нетерпением ждут наших встреч, чтобы узнать новые речевые разминки, попробовать себя в новых социальных ролях. </a:t>
            </a:r>
            <a:br>
              <a:rPr lang="ru-RU" sz="3100" dirty="0"/>
            </a:br>
            <a:r>
              <a:rPr lang="ru-RU" sz="3100" dirty="0"/>
              <a:t>Всё чаще я прихожу к выводу, что деятельность моего клуба необходима в рамках гимназии. Поэтому приняла решение продолжить разработку и проведение занятий, способствующих развитию речевой культуры обучающихся и их умению презентовать себя на разных уровнях.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263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</TotalTime>
  <Words>252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ТВОРЧЕСКИЙ КЛУБ "НАВСТРЕЧУ ДРУГ ДРУГУ" </vt:lpstr>
      <vt:lpstr>Актуальность  В мире современных технологий мы все больше времени проводим за компьютером, планшетом, телефоном, и в результате нам совсем не хватает времени для простого человеческого общения. Не говоря уже о том, что при необходимости выступления перед аудиторией мы каждый раз испытываем страх, смущение. Общество же ждет выпускников, умеющих презентовать себя, красиво говорить, находить общий язык с представителями разных поколений. Но как избавиться от своих комплексов? Как стать личностью, уверенной в своих суждениях? Как помочь подрастающему поколению избежать этой проблемы?  Решению этих вопросов и будет посвящен мой проект.  </vt:lpstr>
      <vt:lpstr>Цель Создать творческий клуб, в котором дети (пятиклассники) в игровой форме будут обучаться языковым нормам, правилам презентации, основам актёрского мастерства.  </vt:lpstr>
      <vt:lpstr>Задачи 1)Определиться с возрастной категорией обучающихся.  2)Собрать обучающихся, которым будет интересно не только познавать, но и общаться друг с другом.  3)Подобрать занимательный материал, направленный на развитие коммуникативных, творческих способностей обучающихся, на основе которого разработать планы занятий.  </vt:lpstr>
      <vt:lpstr>Я назвала свой клуб «Навстречу друг другу», потому что деятельность моего клуба направлена на раскрепощение, на развитие умения подбирать нужные и понятные собеседнику слова, умения достойно выступать перед публикой. </vt:lpstr>
      <vt:lpstr>Идея создания клуба появилась не просто так. Будучи старшеклассницей, я ощущаю дефицит в общении со сверстниками, более того, я замечаю, как все сложнее мне выступать перед одноклассниками. А ведь я планирую стать журналистом! Вот я и решила создать клуб, который поможет мне развивать речь, манеру общения, поможет находить общий язык с детьми, обладающими непредсказуемым характером и стилем поведения.  Таким образом, мой клуб поможет не только обучающимся пятых классов, но и мне самой.  </vt:lpstr>
      <vt:lpstr>Риски</vt:lpstr>
      <vt:lpstr>У меня, например, когда я был маленьким, было три любимых игрушки: громадный резиновый крокодил по имени Гена, маленькая пластмассовая кукла Галя и неуклюжий плюшевый зверёк со странным названием — Чебурашка. Чебурашку сделали на игрушечной фабрике, но сделали так плохо, что невозможно было сказать, кто же он такой: заяц, собака, кошка или вообще австралийский кенгуру? Глаза у него были большие и жёлтые, как у филина, голова круглая, заячья, а хвост коротенький и пушистый, такой, какой бывает обычно у маленьких медвежат. Мои родители утверждали, что Чебурашка — это неизвестный науке зверь, который водится в жарких тропических лесах. </vt:lpstr>
      <vt:lpstr>В течение года я реализовывала свой проект «Навстречу друг другу». Мне удалось сохранять интерес ребят на протяжении всего учебного года. Они с нетерпением ждут наших встреч, чтобы узнать новые речевые разминки, попробовать себя в новых социальных ролях.  Всё чаще я прихожу к выводу, что деятельность моего клуба необходима в рамках гимназии. Поэтому приняла решение продолжить разработку и проведение занятий, способствующих развитию речевой культуры обучающихся и их умению презентовать себя на разных уровнях.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КЛУБ "НАВСТРЕЧУ ДРУГ ДРУГУ" </dc:title>
  <dc:creator>216</dc:creator>
  <cp:lastModifiedBy>216</cp:lastModifiedBy>
  <cp:revision>10</cp:revision>
  <dcterms:created xsi:type="dcterms:W3CDTF">2022-04-30T06:34:25Z</dcterms:created>
  <dcterms:modified xsi:type="dcterms:W3CDTF">2022-05-06T08:30:07Z</dcterms:modified>
</cp:coreProperties>
</file>